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299" r:id="rId6"/>
    <p:sldId id="289" r:id="rId7"/>
    <p:sldId id="290" r:id="rId8"/>
    <p:sldId id="292" r:id="rId9"/>
    <p:sldId id="291" r:id="rId10"/>
    <p:sldId id="300" r:id="rId11"/>
    <p:sldId id="301" r:id="rId12"/>
    <p:sldId id="303" r:id="rId13"/>
    <p:sldId id="288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646" autoAdjust="0"/>
  </p:normalViewPr>
  <p:slideViewPr>
    <p:cSldViewPr snapToGrid="0">
      <p:cViewPr varScale="1">
        <p:scale>
          <a:sx n="106" d="100"/>
          <a:sy n="106" d="100"/>
        </p:scale>
        <p:origin x="792" y="120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7/8/2026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7/8/2026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393B1-4109-7492-2545-1B8E84B88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51E69-BA1E-CD02-62BC-820A31B5D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E8C38-7F89-857F-168D-586A3A306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0FFF3-DBED-7154-E669-9DD273F54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26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86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57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0BD6A-86F5-A392-3766-EE4098115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034699-EC83-9EBB-28C9-2B0DEFBB1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0E66E-AD77-4D77-D8A4-67D9EED37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4F120-E45A-4F5F-2420-517F73327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549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anchor="b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10643508" cy="137160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07A1CF7-9B3B-E43E-830E-DAB65B60824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66088" y="2652713"/>
            <a:ext cx="5394959" cy="3436936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D976D8D6-3BDC-1908-3425-FEE3EEF51A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3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4" r:id="rId3"/>
    <p:sldLayoutId id="2147483671" r:id="rId4"/>
    <p:sldLayoutId id="2147483659" r:id="rId5"/>
    <p:sldLayoutId id="2147483668" r:id="rId6"/>
    <p:sldLayoutId id="2147483669" r:id="rId7"/>
    <p:sldLayoutId id="2147483675" r:id="rId8"/>
    <p:sldLayoutId id="2147483676" r:id="rId9"/>
    <p:sldLayoutId id="2147483661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bacco-logistics-308a17417" TargetMode="External"/><Relationship Id="rId2" Type="http://schemas.openxmlformats.org/officeDocument/2006/relationships/hyperlink" Target="http://www.bacco-logistics.com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hyperlink" Target="https://www.facebook.com/profile.php?id=6159118850021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.cvetkovic@bacco-logistics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://www.bacco-logistic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338" y="5502499"/>
            <a:ext cx="6790979" cy="603130"/>
          </a:xfrm>
        </p:spPr>
        <p:txBody>
          <a:bodyPr/>
          <a:lstStyle/>
          <a:p>
            <a:r>
              <a:rPr lang="sr-Latn-RS" sz="4000" dirty="0"/>
              <a:t> </a:t>
            </a:r>
            <a:r>
              <a:rPr lang="en-US" sz="3600" dirty="0" err="1"/>
              <a:t>Vaš</a:t>
            </a:r>
            <a:r>
              <a:rPr lang="en-US" sz="3600" dirty="0"/>
              <a:t> </a:t>
            </a:r>
            <a:r>
              <a:rPr lang="en-US" sz="3600" dirty="0" err="1"/>
              <a:t>pouzdani</a:t>
            </a:r>
            <a:r>
              <a:rPr lang="en-US" sz="3600" dirty="0"/>
              <a:t> </a:t>
            </a:r>
            <a:r>
              <a:rPr lang="en-US" sz="3600" dirty="0" err="1"/>
              <a:t>logistički</a:t>
            </a:r>
            <a:r>
              <a:rPr lang="en-US" sz="3600" dirty="0"/>
              <a:t> partner</a:t>
            </a:r>
            <a:r>
              <a:rPr lang="sr-Latn-RS" sz="3600" dirty="0"/>
              <a:t>!</a:t>
            </a:r>
            <a:endParaRPr lang="en-US" sz="3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06B3E8-67AA-71B8-96D2-3C3633C87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59176" y="-378322"/>
            <a:ext cx="10781671" cy="60646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F6C8DE-9564-557D-6007-D791CD8EF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30" y="5300596"/>
            <a:ext cx="1107629" cy="100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9A980-C7EC-2034-835E-78BA98EB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AB06-0654-724E-40B4-4C36E279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490" y="1071715"/>
            <a:ext cx="5187337" cy="863271"/>
          </a:xfrm>
        </p:spPr>
        <p:txBody>
          <a:bodyPr anchor="b">
            <a:normAutofit/>
          </a:bodyPr>
          <a:lstStyle/>
          <a:p>
            <a:r>
              <a:rPr lang="en-US" dirty="0"/>
              <a:t>Agenda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97D82A3-F6D2-ED59-8982-81A605F85344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3"/>
          <a:srcRect l="4732" r="4733"/>
          <a:stretch>
            <a:fillRect/>
          </a:stretch>
        </p:blipFill>
        <p:spPr>
          <a:xfrm>
            <a:off x="823108" y="640080"/>
            <a:ext cx="4297680" cy="4297680"/>
          </a:xfrm>
          <a:prstGeom prst="ellipse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A6A72-CB51-7BCD-9532-5E17BAA3A15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49490" y="2403006"/>
            <a:ext cx="5943600" cy="3383279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/>
              <a:t>Predstavljanje</a:t>
            </a:r>
            <a:r>
              <a:rPr lang="en-US" dirty="0"/>
              <a:t> </a:t>
            </a:r>
            <a:r>
              <a:rPr lang="en-US" dirty="0" err="1"/>
              <a:t>kompanije</a:t>
            </a:r>
            <a:endParaRPr lang="sr-Latn-RS" dirty="0"/>
          </a:p>
          <a:p>
            <a:pPr marL="514350" indent="-514350">
              <a:buAutoNum type="arabicPeriod"/>
            </a:pPr>
            <a:r>
              <a:rPr lang="en-US" dirty="0" err="1"/>
              <a:t>Logistička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usluge</a:t>
            </a:r>
            <a:endParaRPr lang="sr-Latn-RS" dirty="0"/>
          </a:p>
          <a:p>
            <a:pPr marL="514350" indent="-514350">
              <a:buAutoNum type="arabicPeriod"/>
            </a:pPr>
            <a:r>
              <a:rPr lang="en-US" dirty="0" err="1"/>
              <a:t>Mreža</a:t>
            </a:r>
            <a:r>
              <a:rPr lang="en-US" dirty="0"/>
              <a:t> </a:t>
            </a:r>
            <a:r>
              <a:rPr lang="en-US" dirty="0" err="1"/>
              <a:t>partnera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tržišna</a:t>
            </a:r>
            <a:r>
              <a:rPr lang="en-US" dirty="0"/>
              <a:t> </a:t>
            </a:r>
            <a:r>
              <a:rPr lang="en-US" dirty="0" err="1"/>
              <a:t>pokrivenost</a:t>
            </a:r>
            <a:endParaRPr lang="sr-Latn-RS" dirty="0"/>
          </a:p>
          <a:p>
            <a:pPr marL="514350" indent="-514350">
              <a:buAutoNum type="arabicPeriod"/>
            </a:pPr>
            <a:r>
              <a:rPr lang="en-US" dirty="0" err="1"/>
              <a:t>Operativna</a:t>
            </a:r>
            <a:r>
              <a:rPr lang="en-US" dirty="0"/>
              <a:t> </a:t>
            </a:r>
            <a:r>
              <a:rPr lang="en-US" dirty="0" err="1"/>
              <a:t>efikasnost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pouzdanost</a:t>
            </a:r>
            <a:endParaRPr lang="sr-Latn-RS" dirty="0"/>
          </a:p>
          <a:p>
            <a:pPr marL="514350" indent="-514350">
              <a:buAutoNum type="arabicPeriod"/>
            </a:pPr>
            <a:r>
              <a:rPr lang="en-US" dirty="0" err="1"/>
              <a:t>Prednosti</a:t>
            </a:r>
            <a:r>
              <a:rPr lang="en-US" dirty="0"/>
              <a:t> za </a:t>
            </a:r>
            <a:r>
              <a:rPr lang="en-US" dirty="0" err="1"/>
              <a:t>poslovne</a:t>
            </a:r>
            <a:r>
              <a:rPr lang="en-US" dirty="0"/>
              <a:t> </a:t>
            </a:r>
            <a:r>
              <a:rPr lang="en-US" dirty="0" err="1"/>
              <a:t>partnere</a:t>
            </a:r>
            <a:endParaRPr lang="sr-Latn-RS" dirty="0"/>
          </a:p>
          <a:p>
            <a:pPr marL="514350" indent="-514350">
              <a:buAutoNum type="arabicPeriod"/>
            </a:pP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saradnje</a:t>
            </a:r>
            <a:endParaRPr lang="sr-Latn-RS" dirty="0"/>
          </a:p>
          <a:p>
            <a:pPr marL="514350" indent="-514350">
              <a:buAutoNum type="arabicPeriod"/>
            </a:pPr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informacije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6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36526"/>
            <a:ext cx="9601200" cy="1653371"/>
          </a:xfrm>
        </p:spPr>
        <p:txBody>
          <a:bodyPr anchor="b">
            <a:normAutofit/>
          </a:bodyPr>
          <a:lstStyle/>
          <a:p>
            <a:r>
              <a:rPr lang="en-US" dirty="0" err="1"/>
              <a:t>Predstavljanje</a:t>
            </a:r>
            <a:r>
              <a:rPr lang="en-US" dirty="0"/>
              <a:t> </a:t>
            </a:r>
            <a:r>
              <a:rPr lang="en-US" dirty="0" err="1"/>
              <a:t>kompanije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/>
          <a:p>
            <a:r>
              <a:rPr lang="en-US" sz="1400" dirty="0"/>
              <a:t>Bacco Logistics je </a:t>
            </a:r>
            <a:r>
              <a:rPr lang="en-US" sz="1400" dirty="0" err="1"/>
              <a:t>međunarodna</a:t>
            </a:r>
            <a:r>
              <a:rPr lang="en-US" sz="1400" dirty="0"/>
              <a:t> </a:t>
            </a:r>
            <a:r>
              <a:rPr lang="en-US" sz="1400" dirty="0" err="1"/>
              <a:t>logistička</a:t>
            </a:r>
            <a:r>
              <a:rPr lang="en-US" sz="1400" dirty="0"/>
              <a:t> </a:t>
            </a:r>
            <a:r>
              <a:rPr lang="en-US" sz="1400" dirty="0" err="1"/>
              <a:t>kompanija</a:t>
            </a:r>
            <a:r>
              <a:rPr lang="en-US" sz="1400" dirty="0"/>
              <a:t> </a:t>
            </a:r>
            <a:r>
              <a:rPr lang="en-US" sz="1400" dirty="0" err="1"/>
              <a:t>sa</a:t>
            </a:r>
            <a:r>
              <a:rPr lang="en-US" sz="1400" dirty="0"/>
              <a:t> </a:t>
            </a:r>
            <a:r>
              <a:rPr lang="en-US" sz="1400" dirty="0" err="1"/>
              <a:t>sedištem</a:t>
            </a:r>
            <a:r>
              <a:rPr lang="en-US" sz="1400" dirty="0"/>
              <a:t> u </a:t>
            </a:r>
            <a:r>
              <a:rPr lang="en-US" sz="1400" dirty="0" err="1"/>
              <a:t>Stutgartu</a:t>
            </a:r>
            <a:r>
              <a:rPr lang="en-US" sz="1400" dirty="0"/>
              <a:t>, </a:t>
            </a:r>
            <a:r>
              <a:rPr lang="en-US" sz="1400" dirty="0" err="1"/>
              <a:t>Nemačka</a:t>
            </a:r>
            <a:r>
              <a:rPr lang="en-US" sz="1400" dirty="0"/>
              <a:t>,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operativnom</a:t>
            </a:r>
            <a:r>
              <a:rPr lang="en-US" sz="1400" dirty="0"/>
              <a:t> </a:t>
            </a:r>
            <a:r>
              <a:rPr lang="en-US" sz="1400" dirty="0" err="1"/>
              <a:t>kancelarijom</a:t>
            </a:r>
            <a:r>
              <a:rPr lang="en-US" sz="1400" dirty="0"/>
              <a:t> u </a:t>
            </a:r>
            <a:r>
              <a:rPr lang="en-US" sz="1400" dirty="0" err="1"/>
              <a:t>Beogradu</a:t>
            </a:r>
            <a:r>
              <a:rPr lang="en-US" sz="1400" dirty="0"/>
              <a:t>, </a:t>
            </a:r>
            <a:r>
              <a:rPr lang="en-US" sz="1400" dirty="0" err="1"/>
              <a:t>Srbija</a:t>
            </a:r>
            <a:r>
              <a:rPr lang="en-US" sz="1400" dirty="0"/>
              <a:t>.</a:t>
            </a:r>
            <a:endParaRPr lang="sr-Latn-RS" sz="1400" dirty="0"/>
          </a:p>
          <a:p>
            <a:endParaRPr lang="en-US" sz="1400" dirty="0"/>
          </a:p>
          <a:p>
            <a:r>
              <a:rPr lang="en-US" sz="1400" dirty="0" err="1"/>
              <a:t>Specijalizovani</a:t>
            </a:r>
            <a:r>
              <a:rPr lang="en-US" sz="1400" dirty="0"/>
              <a:t> </a:t>
            </a:r>
            <a:r>
              <a:rPr lang="en-US" sz="1400" dirty="0" err="1"/>
              <a:t>smo</a:t>
            </a:r>
            <a:r>
              <a:rPr lang="en-US" sz="1400" dirty="0"/>
              <a:t> za </a:t>
            </a:r>
            <a:r>
              <a:rPr lang="en-US" sz="1400" dirty="0" err="1"/>
              <a:t>organizaciju</a:t>
            </a:r>
            <a:r>
              <a:rPr lang="en-US" sz="1400" dirty="0"/>
              <a:t> </a:t>
            </a:r>
            <a:r>
              <a:rPr lang="en-US" sz="1400" dirty="0" err="1"/>
              <a:t>međunarodnog</a:t>
            </a:r>
            <a:r>
              <a:rPr lang="en-US" sz="1400" dirty="0"/>
              <a:t> </a:t>
            </a:r>
            <a:r>
              <a:rPr lang="en-US" sz="1400" dirty="0" err="1"/>
              <a:t>transporta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logističkih</a:t>
            </a:r>
            <a:r>
              <a:rPr lang="en-US" sz="1400" dirty="0"/>
              <a:t> </a:t>
            </a:r>
            <a:r>
              <a:rPr lang="en-US" sz="1400" dirty="0" err="1"/>
              <a:t>rešenja</a:t>
            </a:r>
            <a:r>
              <a:rPr lang="en-US" sz="1400" dirty="0"/>
              <a:t> </a:t>
            </a:r>
            <a:r>
              <a:rPr lang="en-US" sz="1400" dirty="0" err="1"/>
              <a:t>koja</a:t>
            </a:r>
            <a:r>
              <a:rPr lang="en-US" sz="1400" dirty="0"/>
              <a:t> </a:t>
            </a:r>
            <a:r>
              <a:rPr lang="en-US" sz="1400" dirty="0" err="1"/>
              <a:t>povezuju</a:t>
            </a:r>
            <a:r>
              <a:rPr lang="en-US" sz="1400" dirty="0"/>
              <a:t> </a:t>
            </a:r>
            <a:r>
              <a:rPr lang="en-US" sz="1400" dirty="0" err="1"/>
              <a:t>evropska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globalna</a:t>
            </a:r>
            <a:r>
              <a:rPr lang="en-US" sz="1400" dirty="0"/>
              <a:t> </a:t>
            </a:r>
            <a:r>
              <a:rPr lang="en-US" sz="1400" dirty="0" err="1"/>
              <a:t>tržišta</a:t>
            </a:r>
            <a:r>
              <a:rPr lang="en-US" sz="1400" dirty="0"/>
              <a:t>. </a:t>
            </a:r>
            <a:r>
              <a:rPr lang="en-US" sz="1400" dirty="0" err="1"/>
              <a:t>Naš</a:t>
            </a:r>
            <a:r>
              <a:rPr lang="en-US" sz="1400" dirty="0"/>
              <a:t> </a:t>
            </a:r>
            <a:r>
              <a:rPr lang="en-US" sz="1400" dirty="0" err="1"/>
              <a:t>cilj</a:t>
            </a:r>
            <a:r>
              <a:rPr lang="en-US" sz="1400" dirty="0"/>
              <a:t> je da </a:t>
            </a:r>
            <a:r>
              <a:rPr lang="en-US" sz="1400" dirty="0" err="1"/>
              <a:t>klijentima</a:t>
            </a:r>
            <a:r>
              <a:rPr lang="en-US" sz="1400" dirty="0"/>
              <a:t> </a:t>
            </a:r>
            <a:r>
              <a:rPr lang="en-US" sz="1400" dirty="0" err="1"/>
              <a:t>pružimo</a:t>
            </a:r>
            <a:r>
              <a:rPr lang="en-US" sz="1400" dirty="0"/>
              <a:t> </a:t>
            </a:r>
            <a:r>
              <a:rPr lang="en-US" sz="1400" dirty="0" err="1"/>
              <a:t>pouzdanu</a:t>
            </a:r>
            <a:r>
              <a:rPr lang="en-US" sz="1400" dirty="0"/>
              <a:t>, </a:t>
            </a:r>
            <a:r>
              <a:rPr lang="en-US" sz="1400" dirty="0" err="1"/>
              <a:t>fleksibilnu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ekonomičnu</a:t>
            </a:r>
            <a:r>
              <a:rPr lang="en-US" sz="1400" dirty="0"/>
              <a:t> </a:t>
            </a:r>
            <a:r>
              <a:rPr lang="en-US" sz="1400" dirty="0" err="1"/>
              <a:t>logističku</a:t>
            </a:r>
            <a:r>
              <a:rPr lang="en-US" sz="1400" dirty="0"/>
              <a:t> </a:t>
            </a:r>
            <a:r>
              <a:rPr lang="en-US" sz="1400" dirty="0" err="1"/>
              <a:t>podršku</a:t>
            </a:r>
            <a:r>
              <a:rPr lang="en-US" sz="1400" dirty="0"/>
              <a:t> </a:t>
            </a:r>
            <a:r>
              <a:rPr lang="en-US" sz="1400" dirty="0" err="1"/>
              <a:t>prilagođenu</a:t>
            </a:r>
            <a:r>
              <a:rPr lang="en-US" sz="1400" dirty="0"/>
              <a:t> </a:t>
            </a:r>
            <a:r>
              <a:rPr lang="en-US" sz="1400" dirty="0" err="1"/>
              <a:t>njihovim</a:t>
            </a:r>
            <a:r>
              <a:rPr lang="en-US" sz="1400" dirty="0"/>
              <a:t> </a:t>
            </a:r>
            <a:r>
              <a:rPr lang="en-US" sz="1400" dirty="0" err="1"/>
              <a:t>poslovnim</a:t>
            </a:r>
            <a:r>
              <a:rPr lang="en-US" sz="1400" dirty="0"/>
              <a:t> </a:t>
            </a:r>
            <a:r>
              <a:rPr lang="en-US" sz="1400" dirty="0" err="1"/>
              <a:t>potrebama</a:t>
            </a:r>
            <a:r>
              <a:rPr lang="en-US" sz="1400" dirty="0"/>
              <a:t>.</a:t>
            </a:r>
            <a:endParaRPr lang="sr-Latn-RS" sz="1400" dirty="0"/>
          </a:p>
          <a:p>
            <a:endParaRPr lang="en-US" sz="1400" dirty="0"/>
          </a:p>
          <a:p>
            <a:r>
              <a:rPr lang="en-US" sz="1400" dirty="0" err="1"/>
              <a:t>Kombinovanjem</a:t>
            </a:r>
            <a:r>
              <a:rPr lang="en-US" sz="1400" dirty="0"/>
              <a:t> </a:t>
            </a:r>
            <a:r>
              <a:rPr lang="en-US" sz="1400" dirty="0" err="1"/>
              <a:t>lokalnog</a:t>
            </a:r>
            <a:r>
              <a:rPr lang="en-US" sz="1400" dirty="0"/>
              <a:t> </a:t>
            </a:r>
            <a:r>
              <a:rPr lang="en-US" sz="1400" dirty="0" err="1"/>
              <a:t>poznavanja</a:t>
            </a:r>
            <a:r>
              <a:rPr lang="en-US" sz="1400" dirty="0"/>
              <a:t> </a:t>
            </a:r>
            <a:r>
              <a:rPr lang="en-US" sz="1400" dirty="0" err="1"/>
              <a:t>tržišta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međunarodne</a:t>
            </a:r>
            <a:r>
              <a:rPr lang="en-US" sz="1400" dirty="0"/>
              <a:t> </a:t>
            </a:r>
            <a:r>
              <a:rPr lang="en-US" sz="1400" dirty="0" err="1"/>
              <a:t>mreže</a:t>
            </a:r>
            <a:r>
              <a:rPr lang="en-US" sz="1400" dirty="0"/>
              <a:t> </a:t>
            </a:r>
            <a:r>
              <a:rPr lang="en-US" sz="1400" dirty="0" err="1"/>
              <a:t>transportnih</a:t>
            </a:r>
            <a:r>
              <a:rPr lang="en-US" sz="1400" dirty="0"/>
              <a:t> </a:t>
            </a:r>
            <a:r>
              <a:rPr lang="en-US" sz="1400" dirty="0" err="1"/>
              <a:t>partnera</a:t>
            </a:r>
            <a:r>
              <a:rPr lang="en-US" sz="1400" dirty="0"/>
              <a:t> </a:t>
            </a:r>
            <a:r>
              <a:rPr lang="en-US" sz="1400" dirty="0" err="1"/>
              <a:t>omogućavamo</a:t>
            </a:r>
            <a:r>
              <a:rPr lang="en-US" sz="1400" dirty="0"/>
              <a:t> </a:t>
            </a:r>
            <a:r>
              <a:rPr lang="en-US" sz="1400" dirty="0" err="1"/>
              <a:t>efikasno</a:t>
            </a:r>
            <a:r>
              <a:rPr lang="en-US" sz="1400" dirty="0"/>
              <a:t> </a:t>
            </a:r>
            <a:r>
              <a:rPr lang="en-US" sz="1400" dirty="0" err="1"/>
              <a:t>kretanje</a:t>
            </a:r>
            <a:r>
              <a:rPr lang="en-US" sz="1400" dirty="0"/>
              <a:t> robe </a:t>
            </a:r>
            <a:r>
              <a:rPr lang="en-US" sz="1400" dirty="0" err="1"/>
              <a:t>širom</a:t>
            </a:r>
            <a:r>
              <a:rPr lang="en-US" sz="1400" dirty="0"/>
              <a:t> </a:t>
            </a:r>
            <a:r>
              <a:rPr lang="en-US" sz="1400" dirty="0" err="1"/>
              <a:t>Evrope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Azije</a:t>
            </a:r>
            <a:r>
              <a:rPr lang="en-US" sz="1400" dirty="0"/>
              <a:t>.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5CC3107-51BD-DD0B-A1B1-BA0E2C12C3F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rcRect r="4" b="2697"/>
          <a:stretch>
            <a:fillRect/>
          </a:stretch>
        </p:blipFill>
        <p:spPr>
          <a:xfrm>
            <a:off x="6283235" y="2023984"/>
            <a:ext cx="4663440" cy="3332832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F9E134-98AA-3ECE-E40A-180C85AC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692" y="0"/>
            <a:ext cx="6971797" cy="925690"/>
          </a:xfrm>
        </p:spPr>
        <p:txBody>
          <a:bodyPr/>
          <a:lstStyle/>
          <a:p>
            <a:pPr algn="ctr"/>
            <a:r>
              <a:rPr lang="en-US" dirty="0" err="1"/>
              <a:t>Logistička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55C0B-19FB-954B-532A-0A68CAC4E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981" y="1319614"/>
            <a:ext cx="4663440" cy="4568727"/>
          </a:xfrm>
        </p:spPr>
        <p:txBody>
          <a:bodyPr/>
          <a:lstStyle/>
          <a:p>
            <a:r>
              <a:rPr lang="en-US" sz="1800" dirty="0"/>
              <a:t>🚛</a:t>
            </a:r>
            <a:r>
              <a:rPr lang="en-US" sz="1900" b="1" dirty="0" err="1"/>
              <a:t>Drumski</a:t>
            </a:r>
            <a:r>
              <a:rPr lang="en-US" sz="1900" b="1" dirty="0"/>
              <a:t> transport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sz="1900" dirty="0"/>
              <a:t>*</a:t>
            </a:r>
            <a:r>
              <a:rPr lang="en-US" sz="1900" dirty="0"/>
              <a:t>FTL </a:t>
            </a:r>
            <a:r>
              <a:rPr lang="en-US" sz="1900" dirty="0" err="1"/>
              <a:t>i</a:t>
            </a:r>
            <a:r>
              <a:rPr lang="en-US" sz="1900" dirty="0"/>
              <a:t> LTL transport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sz="1900" dirty="0"/>
              <a:t>*</a:t>
            </a:r>
            <a:r>
              <a:rPr lang="en-US" sz="1900" dirty="0" err="1"/>
              <a:t>Distribucija</a:t>
            </a:r>
            <a:r>
              <a:rPr lang="en-US" sz="1900" dirty="0"/>
              <a:t> robe </a:t>
            </a:r>
            <a:r>
              <a:rPr lang="en-US" sz="1900" dirty="0" err="1"/>
              <a:t>širom</a:t>
            </a:r>
            <a:r>
              <a:rPr lang="en-US" sz="1900" dirty="0"/>
              <a:t> </a:t>
            </a:r>
            <a:r>
              <a:rPr lang="en-US" sz="1900" dirty="0" err="1"/>
              <a:t>Evrope</a:t>
            </a:r>
            <a:endParaRPr lang="en-US" sz="19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sz="1900" dirty="0"/>
              <a:t>*</a:t>
            </a:r>
            <a:r>
              <a:rPr lang="en-US" sz="1900" dirty="0" err="1"/>
              <a:t>Direktne</a:t>
            </a:r>
            <a:r>
              <a:rPr lang="en-US" sz="1900" dirty="0"/>
              <a:t>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zbirne</a:t>
            </a:r>
            <a:r>
              <a:rPr lang="en-US" sz="1900" dirty="0"/>
              <a:t> </a:t>
            </a:r>
            <a:r>
              <a:rPr lang="en-US" sz="1900" dirty="0" err="1"/>
              <a:t>pošiljke</a:t>
            </a:r>
            <a:endParaRPr lang="sr-Latn-RS" sz="1900" dirty="0"/>
          </a:p>
          <a:p>
            <a:endParaRPr lang="sr-Latn-RS" sz="1900" dirty="0"/>
          </a:p>
          <a:p>
            <a:endParaRPr lang="sr-Latn-RS" sz="1900" dirty="0"/>
          </a:p>
          <a:p>
            <a:r>
              <a:rPr lang="en-US" sz="1800" dirty="0"/>
              <a:t>🛳️</a:t>
            </a:r>
            <a:r>
              <a:rPr lang="en-US" sz="1900" b="1" dirty="0" err="1"/>
              <a:t>Brodski</a:t>
            </a:r>
            <a:r>
              <a:rPr lang="en-US" sz="1900" b="1" dirty="0"/>
              <a:t> transport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sz="1900" dirty="0"/>
              <a:t>*</a:t>
            </a:r>
            <a:r>
              <a:rPr lang="en-US" sz="1900" dirty="0"/>
              <a:t>FCL </a:t>
            </a:r>
            <a:r>
              <a:rPr lang="en-US" sz="1900" dirty="0" err="1"/>
              <a:t>i</a:t>
            </a:r>
            <a:r>
              <a:rPr lang="en-US" sz="1900" dirty="0"/>
              <a:t> LCL </a:t>
            </a:r>
            <a:r>
              <a:rPr lang="en-US" sz="1900" dirty="0" err="1"/>
              <a:t>pošiljke</a:t>
            </a:r>
            <a:endParaRPr lang="en-US" sz="19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sz="1900" dirty="0"/>
              <a:t>*</a:t>
            </a:r>
            <a:r>
              <a:rPr lang="en-US" sz="1900" dirty="0" err="1"/>
              <a:t>Uvoz</a:t>
            </a:r>
            <a:r>
              <a:rPr lang="en-US" sz="1900" dirty="0"/>
              <a:t>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izvoz</a:t>
            </a:r>
            <a:r>
              <a:rPr lang="en-US" sz="1900" dirty="0"/>
              <a:t> robe </a:t>
            </a:r>
            <a:r>
              <a:rPr lang="en-US" sz="1900" dirty="0" err="1"/>
              <a:t>iz</a:t>
            </a:r>
            <a:r>
              <a:rPr lang="en-US" sz="1900" dirty="0"/>
              <a:t> </a:t>
            </a:r>
            <a:r>
              <a:rPr lang="en-US" sz="1900" dirty="0" err="1"/>
              <a:t>Azije</a:t>
            </a:r>
            <a:r>
              <a:rPr lang="en-US" sz="1900" dirty="0"/>
              <a:t>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drugih</a:t>
            </a:r>
            <a:r>
              <a:rPr lang="en-US" sz="1900" dirty="0"/>
              <a:t> </a:t>
            </a:r>
            <a:r>
              <a:rPr lang="en-US" sz="1900" dirty="0" err="1"/>
              <a:t>svetskih</a:t>
            </a:r>
            <a:r>
              <a:rPr lang="en-US" sz="1900" dirty="0"/>
              <a:t> </a:t>
            </a:r>
            <a:r>
              <a:rPr lang="en-US" sz="1900" dirty="0" err="1"/>
              <a:t>tržišta</a:t>
            </a:r>
            <a:endParaRPr lang="en-US" sz="19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sz="1900" dirty="0"/>
              <a:t>*</a:t>
            </a:r>
            <a:r>
              <a:rPr lang="en-US" sz="1900" dirty="0" err="1"/>
              <a:t>Organizacija</a:t>
            </a:r>
            <a:r>
              <a:rPr lang="en-US" sz="1900" dirty="0"/>
              <a:t> </a:t>
            </a:r>
            <a:r>
              <a:rPr lang="en-US" sz="1900" dirty="0" err="1"/>
              <a:t>celokupnog</a:t>
            </a:r>
            <a:r>
              <a:rPr lang="en-US" sz="1900" dirty="0"/>
              <a:t> </a:t>
            </a:r>
            <a:r>
              <a:rPr lang="en-US" sz="1900" dirty="0" err="1"/>
              <a:t>transportnog</a:t>
            </a:r>
            <a:r>
              <a:rPr lang="en-US" sz="1900" dirty="0"/>
              <a:t> </a:t>
            </a:r>
            <a:r>
              <a:rPr lang="en-US" sz="1900" dirty="0" err="1"/>
              <a:t>procesa</a:t>
            </a:r>
            <a:endParaRPr lang="en-US" sz="19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34351-9D9C-8C32-5CC0-3F19A1CAC0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8852" y="1319613"/>
            <a:ext cx="5157148" cy="45687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✈️</a:t>
            </a:r>
            <a:r>
              <a:rPr lang="en-US" b="1" dirty="0"/>
              <a:t>Avio transport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 err="1"/>
              <a:t>Hitne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vremenski</a:t>
            </a:r>
            <a:r>
              <a:rPr lang="en-US" dirty="0"/>
              <a:t> </a:t>
            </a:r>
            <a:r>
              <a:rPr lang="en-US" dirty="0" err="1"/>
              <a:t>osetljive</a:t>
            </a:r>
            <a:r>
              <a:rPr lang="en-US" dirty="0"/>
              <a:t> </a:t>
            </a:r>
            <a:r>
              <a:rPr lang="en-US" dirty="0" err="1"/>
              <a:t>pošiljke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 err="1"/>
              <a:t>Međunarodni</a:t>
            </a:r>
            <a:r>
              <a:rPr lang="en-US" dirty="0"/>
              <a:t> transport robe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globalnom</a:t>
            </a:r>
            <a:r>
              <a:rPr lang="en-US" dirty="0"/>
              <a:t> </a:t>
            </a:r>
            <a:r>
              <a:rPr lang="en-US" dirty="0" err="1"/>
              <a:t>nivou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/>
              <a:t>Door-to-door </a:t>
            </a:r>
            <a:r>
              <a:rPr lang="en-US" dirty="0" err="1"/>
              <a:t>logistička</a:t>
            </a:r>
            <a:r>
              <a:rPr lang="en-US" dirty="0"/>
              <a:t> </a:t>
            </a:r>
            <a:r>
              <a:rPr lang="en-US" dirty="0" err="1"/>
              <a:t>rešenja</a:t>
            </a:r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en-US" dirty="0"/>
              <a:t>🗺️ </a:t>
            </a:r>
            <a:r>
              <a:rPr lang="en-US" b="1" dirty="0" err="1"/>
              <a:t>Logistička</a:t>
            </a:r>
            <a:r>
              <a:rPr lang="en-US" b="1" dirty="0"/>
              <a:t> </a:t>
            </a:r>
            <a:r>
              <a:rPr lang="en-US" b="1" dirty="0" err="1"/>
              <a:t>koordinacija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 err="1"/>
              <a:t>Planiranje</a:t>
            </a:r>
            <a:r>
              <a:rPr lang="en-US" dirty="0"/>
              <a:t> </a:t>
            </a:r>
            <a:r>
              <a:rPr lang="en-US" dirty="0" err="1"/>
              <a:t>transporta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 err="1"/>
              <a:t>Praćenje</a:t>
            </a:r>
            <a:r>
              <a:rPr lang="en-US" dirty="0"/>
              <a:t> </a:t>
            </a:r>
            <a:r>
              <a:rPr lang="en-US" dirty="0" err="1"/>
              <a:t>pošiljaka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 err="1"/>
              <a:t>Komunikacija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učesnicima</a:t>
            </a:r>
            <a:r>
              <a:rPr lang="en-US" dirty="0"/>
              <a:t> u </a:t>
            </a:r>
            <a:r>
              <a:rPr lang="en-US" dirty="0" err="1"/>
              <a:t>lancu</a:t>
            </a:r>
            <a:r>
              <a:rPr lang="en-US" dirty="0"/>
              <a:t> </a:t>
            </a:r>
            <a:r>
              <a:rPr lang="en-US" dirty="0" err="1"/>
              <a:t>snabdevanja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Latn-RS" dirty="0"/>
              <a:t>*</a:t>
            </a:r>
            <a:r>
              <a:rPr lang="en-US" dirty="0" err="1"/>
              <a:t>Optimizacija</a:t>
            </a:r>
            <a:r>
              <a:rPr lang="en-US" dirty="0"/>
              <a:t> </a:t>
            </a:r>
            <a:r>
              <a:rPr lang="en-US" dirty="0" err="1"/>
              <a:t>transportnih</a:t>
            </a:r>
            <a:r>
              <a:rPr lang="en-US" dirty="0"/>
              <a:t> </a:t>
            </a:r>
            <a:r>
              <a:rPr lang="en-US" dirty="0" err="1"/>
              <a:t>troškova</a:t>
            </a:r>
            <a:endParaRPr lang="en-US" dirty="0"/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3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F58C-138C-55F4-DA77-4C3F06C8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866567"/>
            <a:ext cx="6543040" cy="923330"/>
          </a:xfrm>
        </p:spPr>
        <p:txBody>
          <a:bodyPr anchor="b">
            <a:normAutofit/>
          </a:bodyPr>
          <a:lstStyle/>
          <a:p>
            <a:r>
              <a:rPr lang="en-US" dirty="0" err="1"/>
              <a:t>Tržišna</a:t>
            </a:r>
            <a:r>
              <a:rPr lang="en-US" dirty="0"/>
              <a:t> </a:t>
            </a:r>
            <a:r>
              <a:rPr lang="en-US" dirty="0" err="1"/>
              <a:t>pokrivenost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DE7C-335B-FD23-E1E6-CDCB99B78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023985"/>
            <a:ext cx="4741274" cy="688736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Naš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usmeren</a:t>
            </a:r>
            <a:r>
              <a:rPr lang="en-US" dirty="0"/>
              <a:t> je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povezivanje</a:t>
            </a:r>
            <a:r>
              <a:rPr lang="en-US" dirty="0"/>
              <a:t> </a:t>
            </a:r>
            <a:r>
              <a:rPr lang="en-US" dirty="0" err="1"/>
              <a:t>ključnih</a:t>
            </a:r>
            <a:r>
              <a:rPr lang="en-US" dirty="0"/>
              <a:t> </a:t>
            </a:r>
            <a:r>
              <a:rPr lang="en-US" dirty="0" err="1"/>
              <a:t>evropskih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azijskih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0A88F8-881F-3E3B-BD4F-3C03C0358B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19" r="8376" b="3"/>
          <a:stretch>
            <a:fillRect/>
          </a:stretch>
        </p:blipFill>
        <p:spPr>
          <a:xfrm>
            <a:off x="6387739" y="1789897"/>
            <a:ext cx="4663440" cy="3332832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74307D-4DE1-4628-B74E-3A96C9ACE189}"/>
              </a:ext>
            </a:extLst>
          </p:cNvPr>
          <p:cNvSpPr txBox="1"/>
          <p:nvPr/>
        </p:nvSpPr>
        <p:spPr>
          <a:xfrm>
            <a:off x="172721" y="3026620"/>
            <a:ext cx="30581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Ključna</a:t>
            </a:r>
            <a:r>
              <a:rPr lang="en-US" b="1" dirty="0"/>
              <a:t> </a:t>
            </a:r>
            <a:r>
              <a:rPr lang="en-US" b="1" dirty="0" err="1"/>
              <a:t>tržišta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Nemačka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Austrija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Srbija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Zemlje</a:t>
            </a:r>
            <a:r>
              <a:rPr lang="en-US" dirty="0"/>
              <a:t> </a:t>
            </a:r>
            <a:r>
              <a:rPr lang="en-US" dirty="0" err="1"/>
              <a:t>Zapadnog</a:t>
            </a:r>
            <a:r>
              <a:rPr lang="en-US" dirty="0"/>
              <a:t> </a:t>
            </a:r>
            <a:r>
              <a:rPr lang="en-US" dirty="0" err="1"/>
              <a:t>Balkana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Kina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35EB31-FED4-45E5-AEF1-C9A78E0D4A86}"/>
              </a:ext>
            </a:extLst>
          </p:cNvPr>
          <p:cNvSpPr txBox="1"/>
          <p:nvPr/>
        </p:nvSpPr>
        <p:spPr>
          <a:xfrm>
            <a:off x="3709853" y="3026620"/>
            <a:ext cx="2573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Regioni</a:t>
            </a:r>
            <a:r>
              <a:rPr lang="en-US" b="1" dirty="0"/>
              <a:t> </a:t>
            </a:r>
            <a:r>
              <a:rPr lang="en-US" b="1" dirty="0" err="1"/>
              <a:t>koje</a:t>
            </a:r>
            <a:r>
              <a:rPr lang="en-US" b="1" dirty="0"/>
              <a:t> </a:t>
            </a:r>
            <a:r>
              <a:rPr lang="en-US" b="1" dirty="0" err="1"/>
              <a:t>pokrivamo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Centralna</a:t>
            </a:r>
            <a:r>
              <a:rPr lang="en-US" dirty="0"/>
              <a:t> Evropa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Jugoistočna</a:t>
            </a:r>
            <a:r>
              <a:rPr lang="en-US" dirty="0"/>
              <a:t> Evropa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Zapadni</a:t>
            </a:r>
            <a:r>
              <a:rPr lang="en-US" dirty="0"/>
              <a:t> Balkan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Azija</a:t>
            </a:r>
            <a:endParaRPr lang="en-US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127C2E-D48B-E37C-6DF0-105ED6E60180}"/>
              </a:ext>
            </a:extLst>
          </p:cNvPr>
          <p:cNvSpPr txBox="1"/>
          <p:nvPr/>
        </p:nvSpPr>
        <p:spPr>
          <a:xfrm>
            <a:off x="650241" y="5122729"/>
            <a:ext cx="6543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Zahvaljujući</a:t>
            </a:r>
            <a:r>
              <a:rPr lang="en-US" dirty="0"/>
              <a:t> </a:t>
            </a:r>
            <a:r>
              <a:rPr lang="en-US" dirty="0" err="1"/>
              <a:t>međunarodnoj</a:t>
            </a:r>
            <a:r>
              <a:rPr lang="en-US" dirty="0"/>
              <a:t> </a:t>
            </a:r>
            <a:r>
              <a:rPr lang="en-US" dirty="0" err="1"/>
              <a:t>mreži</a:t>
            </a:r>
            <a:r>
              <a:rPr lang="en-US" dirty="0"/>
              <a:t> </a:t>
            </a:r>
            <a:r>
              <a:rPr lang="en-US" dirty="0" err="1"/>
              <a:t>prevoznika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logističkih</a:t>
            </a:r>
            <a:r>
              <a:rPr lang="en-US" dirty="0"/>
              <a:t> </a:t>
            </a:r>
            <a:r>
              <a:rPr lang="en-US" dirty="0" err="1"/>
              <a:t>kontakata</a:t>
            </a:r>
            <a:r>
              <a:rPr lang="en-US" dirty="0"/>
              <a:t>, u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da </a:t>
            </a:r>
            <a:r>
              <a:rPr lang="en-US" dirty="0" err="1"/>
              <a:t>organizujemo</a:t>
            </a:r>
            <a:r>
              <a:rPr lang="en-US" dirty="0"/>
              <a:t> transport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velikog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evropskih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globalnih</a:t>
            </a:r>
            <a:r>
              <a:rPr lang="en-US" dirty="0"/>
              <a:t> </a:t>
            </a:r>
            <a:r>
              <a:rPr lang="en-US" dirty="0" err="1"/>
              <a:t>destinacija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64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489" y="457199"/>
            <a:ext cx="5943599" cy="1920240"/>
          </a:xfrm>
        </p:spPr>
        <p:txBody>
          <a:bodyPr anchor="b">
            <a:normAutofit/>
          </a:bodyPr>
          <a:lstStyle/>
          <a:p>
            <a:r>
              <a:rPr lang="en-US" dirty="0" err="1"/>
              <a:t>Operativna</a:t>
            </a:r>
            <a:r>
              <a:rPr lang="en-US" dirty="0"/>
              <a:t> </a:t>
            </a:r>
            <a:r>
              <a:rPr lang="en-US" dirty="0" err="1"/>
              <a:t>efikasnost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pouzdanost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34351-9D9C-8C32-5CC0-3F19A1CAC03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n-US" dirty="0" err="1"/>
              <a:t>Naš</a:t>
            </a:r>
            <a:r>
              <a:rPr lang="en-US" dirty="0"/>
              <a:t> </a:t>
            </a:r>
            <a:r>
              <a:rPr lang="en-US" dirty="0" err="1"/>
              <a:t>poslovni</a:t>
            </a:r>
            <a:r>
              <a:rPr lang="en-US" dirty="0"/>
              <a:t> model </a:t>
            </a:r>
            <a:r>
              <a:rPr lang="en-US" dirty="0" err="1"/>
              <a:t>zasniva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fleksibilnosti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izboru</a:t>
            </a:r>
            <a:r>
              <a:rPr lang="en-US" dirty="0"/>
              <a:t> </a:t>
            </a:r>
            <a:r>
              <a:rPr lang="en-US" dirty="0" err="1"/>
              <a:t>optimalnog</a:t>
            </a:r>
            <a:r>
              <a:rPr lang="en-US" dirty="0"/>
              <a:t> </a:t>
            </a:r>
            <a:r>
              <a:rPr lang="en-US" dirty="0" err="1"/>
              <a:t>transportnog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 za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pojedinačni</a:t>
            </a:r>
            <a:r>
              <a:rPr lang="en-US" dirty="0"/>
              <a:t> </a:t>
            </a:r>
            <a:r>
              <a:rPr lang="en-US" dirty="0" err="1"/>
              <a:t>zahtev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55C0B-19FB-954B-532A-0A68CAC4E0E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49490" y="2499361"/>
            <a:ext cx="6479950" cy="4124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Klijentima</a:t>
            </a:r>
            <a:r>
              <a:rPr lang="en-US" dirty="0"/>
              <a:t> </a:t>
            </a:r>
            <a:r>
              <a:rPr lang="en-US" dirty="0" err="1"/>
              <a:t>obezbeđujemo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⏱️</a:t>
            </a:r>
            <a:r>
              <a:rPr lang="en-US" dirty="0" err="1"/>
              <a:t>Brzu</a:t>
            </a:r>
            <a:r>
              <a:rPr lang="en-US" dirty="0"/>
              <a:t> </a:t>
            </a:r>
            <a:r>
              <a:rPr lang="en-US" dirty="0" err="1"/>
              <a:t>obradu</a:t>
            </a:r>
            <a:r>
              <a:rPr lang="en-US" dirty="0"/>
              <a:t> </a:t>
            </a:r>
            <a:r>
              <a:rPr lang="en-US" dirty="0" err="1"/>
              <a:t>upita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🤝</a:t>
            </a:r>
            <a:r>
              <a:rPr lang="en-US" dirty="0" err="1"/>
              <a:t>Transparentnu</a:t>
            </a:r>
            <a:r>
              <a:rPr lang="en-US" dirty="0"/>
              <a:t> </a:t>
            </a:r>
            <a:r>
              <a:rPr lang="en-US" dirty="0" err="1"/>
              <a:t>komunikaciju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🌐 </a:t>
            </a:r>
            <a:r>
              <a:rPr lang="en-US" dirty="0" err="1"/>
              <a:t>Praćenje</a:t>
            </a:r>
            <a:r>
              <a:rPr lang="en-US" dirty="0"/>
              <a:t> </a:t>
            </a:r>
            <a:r>
              <a:rPr lang="en-US" dirty="0" err="1"/>
              <a:t>transporta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celog</a:t>
            </a:r>
            <a:r>
              <a:rPr lang="en-US" dirty="0"/>
              <a:t> </a:t>
            </a:r>
            <a:r>
              <a:rPr lang="en-US" dirty="0" err="1"/>
              <a:t>procesa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📊</a:t>
            </a:r>
            <a:r>
              <a:rPr lang="en-US" dirty="0" err="1"/>
              <a:t>Optimizaciju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tranzitnog</a:t>
            </a:r>
            <a:r>
              <a:rPr lang="en-US" dirty="0"/>
              <a:t> </a:t>
            </a:r>
            <a:r>
              <a:rPr lang="en-US" dirty="0" err="1"/>
              <a:t>vremena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🧑‍💻</a:t>
            </a:r>
            <a:r>
              <a:rPr lang="en-US" dirty="0" err="1"/>
              <a:t>Posvećenu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faze </a:t>
            </a:r>
            <a:r>
              <a:rPr lang="en-US" dirty="0" err="1"/>
              <a:t>transporta</a:t>
            </a:r>
            <a:endParaRPr lang="en-U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en-US" dirty="0" err="1"/>
              <a:t>Naš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prevozu</a:t>
            </a:r>
            <a:r>
              <a:rPr lang="en-US" dirty="0"/>
              <a:t> robe,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izgradnji</a:t>
            </a:r>
            <a:r>
              <a:rPr lang="en-US" dirty="0"/>
              <a:t> </a:t>
            </a:r>
            <a:r>
              <a:rPr lang="en-US" dirty="0" err="1"/>
              <a:t>dugoročnih</a:t>
            </a:r>
            <a:r>
              <a:rPr lang="en-US" dirty="0"/>
              <a:t> </a:t>
            </a:r>
            <a:r>
              <a:rPr lang="en-US" dirty="0" err="1"/>
              <a:t>poslovnih</a:t>
            </a:r>
            <a:r>
              <a:rPr lang="en-US" dirty="0"/>
              <a:t> </a:t>
            </a:r>
            <a:r>
              <a:rPr lang="en-US" dirty="0" err="1"/>
              <a:t>odnosa</a:t>
            </a:r>
            <a:r>
              <a:rPr lang="en-US" dirty="0"/>
              <a:t> </a:t>
            </a:r>
            <a:r>
              <a:rPr lang="en-US" dirty="0" err="1"/>
              <a:t>zasnovanih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poverenju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pouzdanosti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DED0E-3E50-D692-3331-93F100BD8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FB209CA-85A3-396C-0188-B06F886DE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883" y="0"/>
            <a:ext cx="7865076" cy="925690"/>
          </a:xfrm>
        </p:spPr>
        <p:txBody>
          <a:bodyPr/>
          <a:lstStyle/>
          <a:p>
            <a:pPr algn="ctr"/>
            <a:r>
              <a:rPr lang="en-US" dirty="0" err="1"/>
              <a:t>Prednosti</a:t>
            </a:r>
            <a:r>
              <a:rPr lang="en-US" dirty="0"/>
              <a:t> za </a:t>
            </a:r>
            <a:r>
              <a:rPr lang="en-US" dirty="0" err="1"/>
              <a:t>poslovne</a:t>
            </a:r>
            <a:r>
              <a:rPr lang="en-US" dirty="0"/>
              <a:t> </a:t>
            </a:r>
            <a:r>
              <a:rPr lang="en-US" dirty="0" err="1"/>
              <a:t>partnere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4D182-2F02-9E36-D66F-FD85D188D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981" y="1319615"/>
            <a:ext cx="4651748" cy="3626012"/>
          </a:xfrm>
        </p:spPr>
        <p:txBody>
          <a:bodyPr/>
          <a:lstStyle/>
          <a:p>
            <a:r>
              <a:rPr lang="en-US" sz="1800" b="1" dirty="0" err="1"/>
              <a:t>Zašto</a:t>
            </a:r>
            <a:r>
              <a:rPr lang="en-US" sz="1800" b="1" dirty="0"/>
              <a:t> </a:t>
            </a:r>
            <a:r>
              <a:rPr lang="en-US" sz="1800" b="1" dirty="0" err="1"/>
              <a:t>sarađivati</a:t>
            </a:r>
            <a:r>
              <a:rPr lang="en-US" sz="1800" b="1" dirty="0"/>
              <a:t> </a:t>
            </a:r>
            <a:r>
              <a:rPr lang="en-US" sz="1800" b="1" dirty="0" err="1"/>
              <a:t>sa</a:t>
            </a:r>
            <a:r>
              <a:rPr lang="en-US" sz="1800" b="1" dirty="0"/>
              <a:t> Bacco Logistics?</a:t>
            </a:r>
          </a:p>
          <a:p>
            <a:r>
              <a:rPr lang="en-US" sz="1800" dirty="0"/>
              <a:t>✓ </a:t>
            </a:r>
            <a:r>
              <a:rPr lang="en-US" sz="1800" dirty="0" err="1"/>
              <a:t>Međunarodno</a:t>
            </a:r>
            <a:r>
              <a:rPr lang="en-US" sz="1800" dirty="0"/>
              <a:t> </a:t>
            </a:r>
            <a:r>
              <a:rPr lang="en-US" sz="1800" dirty="0" err="1"/>
              <a:t>prisustvo</a:t>
            </a:r>
            <a:r>
              <a:rPr lang="en-US" sz="1800" dirty="0"/>
              <a:t> </a:t>
            </a:r>
            <a:r>
              <a:rPr lang="en-US" sz="1800" dirty="0" err="1"/>
              <a:t>kroz</a:t>
            </a:r>
            <a:r>
              <a:rPr lang="en-US" sz="1800" dirty="0"/>
              <a:t> </a:t>
            </a:r>
            <a:r>
              <a:rPr lang="en-US" sz="1800" dirty="0" err="1"/>
              <a:t>kancelarije</a:t>
            </a:r>
            <a:r>
              <a:rPr lang="en-US" sz="1800" dirty="0"/>
              <a:t> u </a:t>
            </a:r>
            <a:r>
              <a:rPr lang="en-US" sz="1800" dirty="0" err="1"/>
              <a:t>Nemačkoj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Srbiji</a:t>
            </a:r>
            <a:endParaRPr lang="en-US" sz="1800" dirty="0"/>
          </a:p>
          <a:p>
            <a:r>
              <a:rPr lang="en-US" sz="1800" dirty="0"/>
              <a:t>✓ </a:t>
            </a:r>
            <a:r>
              <a:rPr lang="en-US" sz="1800" dirty="0" err="1"/>
              <a:t>Fleksibilna</a:t>
            </a:r>
            <a:r>
              <a:rPr lang="en-US" sz="1800" dirty="0"/>
              <a:t> </a:t>
            </a:r>
            <a:r>
              <a:rPr lang="en-US" sz="1800" dirty="0" err="1"/>
              <a:t>logistička</a:t>
            </a:r>
            <a:r>
              <a:rPr lang="en-US" sz="1800" dirty="0"/>
              <a:t> </a:t>
            </a:r>
            <a:r>
              <a:rPr lang="en-US" sz="1800" dirty="0" err="1"/>
              <a:t>rešenja</a:t>
            </a:r>
            <a:r>
              <a:rPr lang="en-US" sz="1800" dirty="0"/>
              <a:t> </a:t>
            </a:r>
            <a:r>
              <a:rPr lang="en-US" sz="1800" dirty="0" err="1"/>
              <a:t>prilagođena</a:t>
            </a:r>
            <a:r>
              <a:rPr lang="en-US" sz="1800" dirty="0"/>
              <a:t> </a:t>
            </a:r>
            <a:r>
              <a:rPr lang="en-US" sz="1800" dirty="0" err="1"/>
              <a:t>potrebama</a:t>
            </a:r>
            <a:r>
              <a:rPr lang="en-US" sz="1800" dirty="0"/>
              <a:t> </a:t>
            </a:r>
            <a:r>
              <a:rPr lang="en-US" sz="1800" dirty="0" err="1"/>
              <a:t>klijenata</a:t>
            </a:r>
            <a:endParaRPr lang="en-US" sz="1800" dirty="0"/>
          </a:p>
          <a:p>
            <a:r>
              <a:rPr lang="en-US" sz="1800" dirty="0"/>
              <a:t>✓ </a:t>
            </a:r>
            <a:r>
              <a:rPr lang="en-US" sz="1800" dirty="0" err="1"/>
              <a:t>Pristup</a:t>
            </a:r>
            <a:r>
              <a:rPr lang="en-US" sz="1800" dirty="0"/>
              <a:t> </a:t>
            </a:r>
            <a:r>
              <a:rPr lang="en-US" sz="1800" dirty="0" err="1"/>
              <a:t>evropskim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azijskim</a:t>
            </a:r>
            <a:r>
              <a:rPr lang="en-US" sz="1800" dirty="0"/>
              <a:t> </a:t>
            </a:r>
            <a:r>
              <a:rPr lang="en-US" sz="1800" dirty="0" err="1"/>
              <a:t>tržištima</a:t>
            </a:r>
            <a:endParaRPr lang="en-US" sz="1800" dirty="0"/>
          </a:p>
          <a:p>
            <a:r>
              <a:rPr lang="en-US" sz="1800" dirty="0"/>
              <a:t>✓ Brza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direktna</a:t>
            </a:r>
            <a:r>
              <a:rPr lang="en-US" sz="1800" dirty="0"/>
              <a:t> </a:t>
            </a:r>
            <a:r>
              <a:rPr lang="en-US" sz="1800" dirty="0" err="1"/>
              <a:t>komunikacija</a:t>
            </a:r>
            <a:endParaRPr lang="en-US" sz="1800" dirty="0"/>
          </a:p>
          <a:p>
            <a:r>
              <a:rPr lang="en-US" sz="1800" dirty="0"/>
              <a:t>✓ </a:t>
            </a:r>
            <a:r>
              <a:rPr lang="en-US" sz="1800" dirty="0" err="1"/>
              <a:t>Individualni</a:t>
            </a:r>
            <a:r>
              <a:rPr lang="en-US" sz="1800" dirty="0"/>
              <a:t> </a:t>
            </a:r>
            <a:r>
              <a:rPr lang="en-US" sz="1800" dirty="0" err="1"/>
              <a:t>pristup</a:t>
            </a:r>
            <a:r>
              <a:rPr lang="en-US" sz="1800" dirty="0"/>
              <a:t> </a:t>
            </a:r>
            <a:r>
              <a:rPr lang="en-US" sz="1800" dirty="0" err="1"/>
              <a:t>svakom</a:t>
            </a:r>
            <a:r>
              <a:rPr lang="en-US" sz="1800" dirty="0"/>
              <a:t> </a:t>
            </a:r>
            <a:r>
              <a:rPr lang="en-US" sz="1800" dirty="0" err="1"/>
              <a:t>projektu</a:t>
            </a:r>
            <a:endParaRPr lang="en-US" sz="1800" dirty="0"/>
          </a:p>
          <a:p>
            <a:r>
              <a:rPr lang="en-US" sz="1800" dirty="0"/>
              <a:t>✓ </a:t>
            </a:r>
            <a:r>
              <a:rPr lang="en-US" sz="1800" dirty="0" err="1"/>
              <a:t>Fokus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kvalitet</a:t>
            </a:r>
            <a:r>
              <a:rPr lang="en-US" sz="1800" dirty="0"/>
              <a:t> </a:t>
            </a:r>
            <a:r>
              <a:rPr lang="en-US" sz="1800" dirty="0" err="1"/>
              <a:t>usluge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dugoročnu</a:t>
            </a:r>
            <a:r>
              <a:rPr lang="en-US" sz="1800" dirty="0"/>
              <a:t> </a:t>
            </a:r>
            <a:r>
              <a:rPr lang="en-US" sz="1800" dirty="0" err="1"/>
              <a:t>saradnju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352A4-596E-5882-6AB7-6FE9B10DF44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8852" y="1319613"/>
            <a:ext cx="4993277" cy="401930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Relevantno</a:t>
            </a:r>
            <a:r>
              <a:rPr lang="en-US" b="1" dirty="0"/>
              <a:t> </a:t>
            </a:r>
            <a:r>
              <a:rPr lang="en-US" b="1" dirty="0" err="1"/>
              <a:t>iskustvo</a:t>
            </a:r>
            <a:endParaRPr lang="en-US" b="1" dirty="0"/>
          </a:p>
          <a:p>
            <a:r>
              <a:rPr lang="en-US" dirty="0" err="1"/>
              <a:t>Uspešno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učestvovali</a:t>
            </a:r>
            <a:r>
              <a:rPr lang="en-US" dirty="0"/>
              <a:t> u </a:t>
            </a:r>
            <a:r>
              <a:rPr lang="en-US" dirty="0" err="1"/>
              <a:t>logističkim</a:t>
            </a:r>
            <a:r>
              <a:rPr lang="en-US" dirty="0"/>
              <a:t> </a:t>
            </a:r>
            <a:r>
              <a:rPr lang="en-US" dirty="0" err="1"/>
              <a:t>projektima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transportnim</a:t>
            </a:r>
            <a:r>
              <a:rPr lang="en-US" dirty="0"/>
              <a:t> </a:t>
            </a:r>
            <a:r>
              <a:rPr lang="en-US" dirty="0" err="1"/>
              <a:t>operacijama</a:t>
            </a:r>
            <a:r>
              <a:rPr lang="en-US" dirty="0"/>
              <a:t> za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Aramex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Tekpoint</a:t>
            </a:r>
            <a:r>
              <a:rPr lang="en-US" dirty="0"/>
              <a:t> GmbH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eMag</a:t>
            </a:r>
            <a:r>
              <a:rPr lang="en-US" dirty="0"/>
              <a:t> GmbH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Adam Hall GmbH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Homeon</a:t>
            </a:r>
            <a:r>
              <a:rPr lang="en-US" dirty="0"/>
              <a:t> Inc.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Gingerpaw</a:t>
            </a:r>
            <a:r>
              <a:rPr lang="en-US" dirty="0"/>
              <a:t> SG PTE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JMJ Global GmbH</a:t>
            </a:r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2F276-40D5-3F23-5743-DAF4AB74D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567" y="4624571"/>
            <a:ext cx="3603854" cy="182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2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CEBF138-C20A-D74A-507B-A1C7EC1C6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36526"/>
            <a:ext cx="9601200" cy="1653371"/>
          </a:xfrm>
        </p:spPr>
        <p:txBody>
          <a:bodyPr anchor="b">
            <a:normAutofit/>
          </a:bodyPr>
          <a:lstStyle/>
          <a:p>
            <a:pPr algn="ctr"/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saradnje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A22F87-531E-ED4E-8431-F00079D69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381" y="2023984"/>
            <a:ext cx="5664552" cy="2832276"/>
          </a:xfrm>
          <a:prstGeom prst="ellipse">
            <a:avLst/>
          </a:prstGeom>
          <a:noFill/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4911E7B8-AD2F-3C01-3DAE-05C7646BB15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1069" y="1923247"/>
            <a:ext cx="4741273" cy="35669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400" dirty="0" err="1"/>
              <a:t>Otvoreni</a:t>
            </a:r>
            <a:r>
              <a:rPr lang="en-US" sz="1400" dirty="0"/>
              <a:t> </a:t>
            </a:r>
            <a:r>
              <a:rPr lang="en-US" sz="1400" dirty="0" err="1"/>
              <a:t>smo</a:t>
            </a:r>
            <a:r>
              <a:rPr lang="en-US" sz="1400" dirty="0"/>
              <a:t> za </a:t>
            </a:r>
            <a:r>
              <a:rPr lang="en-US" sz="1400" dirty="0" err="1"/>
              <a:t>saradnju</a:t>
            </a:r>
            <a:r>
              <a:rPr lang="en-US" sz="1400" dirty="0"/>
              <a:t> </a:t>
            </a:r>
            <a:r>
              <a:rPr lang="en-US" sz="1400" dirty="0" err="1"/>
              <a:t>sa</a:t>
            </a:r>
            <a:r>
              <a:rPr lang="en-US" sz="1400" dirty="0"/>
              <a:t>:</a:t>
            </a:r>
            <a:endParaRPr lang="sr-Latn-RS" sz="1400" dirty="0"/>
          </a:p>
          <a:p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err="1"/>
              <a:t>Transportnim</a:t>
            </a:r>
            <a:r>
              <a:rPr lang="en-US" sz="1400" dirty="0"/>
              <a:t> </a:t>
            </a:r>
            <a:r>
              <a:rPr lang="en-US" sz="1400" dirty="0" err="1"/>
              <a:t>kompanijama</a:t>
            </a: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/>
              <a:t>Freight forwarding </a:t>
            </a:r>
            <a:r>
              <a:rPr lang="en-US" sz="1400" dirty="0" err="1"/>
              <a:t>kompanijama</a:t>
            </a: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err="1"/>
              <a:t>Uvoznicima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izvoznicima</a:t>
            </a: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err="1"/>
              <a:t>Distributerima</a:t>
            </a: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/>
              <a:t>E-commerce </a:t>
            </a:r>
            <a:r>
              <a:rPr lang="en-US" sz="1400" dirty="0" err="1"/>
              <a:t>kompanijama</a:t>
            </a:r>
            <a:endParaRPr lang="en-US" sz="1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400" dirty="0" err="1"/>
              <a:t>Proizvodnim</a:t>
            </a:r>
            <a:r>
              <a:rPr lang="en-US" sz="1400" dirty="0"/>
              <a:t> </a:t>
            </a:r>
            <a:r>
              <a:rPr lang="en-US" sz="1400" dirty="0" err="1"/>
              <a:t>kompanijama</a:t>
            </a:r>
            <a:endParaRPr lang="sr-Latn-RS" sz="1400" dirty="0"/>
          </a:p>
          <a:p>
            <a:endParaRPr lang="en-US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err="1"/>
              <a:t>Tražimo</a:t>
            </a:r>
            <a:r>
              <a:rPr lang="en-US" sz="1400" dirty="0"/>
              <a:t> </a:t>
            </a:r>
            <a:r>
              <a:rPr lang="en-US" sz="1400" dirty="0" err="1"/>
              <a:t>dugoročne</a:t>
            </a:r>
            <a:r>
              <a:rPr lang="en-US" sz="1400" dirty="0"/>
              <a:t> </a:t>
            </a:r>
            <a:r>
              <a:rPr lang="en-US" sz="1400" dirty="0" err="1"/>
              <a:t>poslovne</a:t>
            </a:r>
            <a:r>
              <a:rPr lang="en-US" sz="1400" dirty="0"/>
              <a:t> </a:t>
            </a:r>
            <a:r>
              <a:rPr lang="en-US" sz="1400" dirty="0" err="1"/>
              <a:t>partnere</a:t>
            </a:r>
            <a:r>
              <a:rPr lang="en-US" sz="1400" dirty="0"/>
              <a:t> </a:t>
            </a:r>
            <a:r>
              <a:rPr lang="en-US" sz="1400" dirty="0" err="1"/>
              <a:t>sa</a:t>
            </a:r>
            <a:r>
              <a:rPr lang="en-US" sz="1400" dirty="0"/>
              <a:t> </a:t>
            </a:r>
            <a:r>
              <a:rPr lang="en-US" sz="1400" dirty="0" err="1"/>
              <a:t>kojima</a:t>
            </a:r>
            <a:r>
              <a:rPr lang="en-US" sz="1400" dirty="0"/>
              <a:t> </a:t>
            </a:r>
            <a:r>
              <a:rPr lang="en-US" sz="1400" dirty="0" err="1"/>
              <a:t>možemo</a:t>
            </a:r>
            <a:r>
              <a:rPr lang="en-US" sz="1400" dirty="0"/>
              <a:t> </a:t>
            </a:r>
            <a:r>
              <a:rPr lang="en-US" sz="1400" dirty="0" err="1"/>
              <a:t>razvijati</a:t>
            </a:r>
            <a:r>
              <a:rPr lang="en-US" sz="1400" dirty="0"/>
              <a:t> </a:t>
            </a:r>
            <a:r>
              <a:rPr lang="en-US" sz="1400" dirty="0" err="1"/>
              <a:t>stabilne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sr-Latn-RS" sz="1400" dirty="0"/>
              <a:t>       </a:t>
            </a:r>
            <a:r>
              <a:rPr lang="en-US" sz="1400" dirty="0" err="1"/>
              <a:t>obostrano</a:t>
            </a:r>
            <a:r>
              <a:rPr lang="en-US" sz="1400" dirty="0"/>
              <a:t> </a:t>
            </a:r>
            <a:r>
              <a:rPr lang="en-US" sz="1400" dirty="0" err="1"/>
              <a:t>korisne</a:t>
            </a:r>
            <a:r>
              <a:rPr lang="en-US" sz="1400" dirty="0"/>
              <a:t> </a:t>
            </a:r>
            <a:r>
              <a:rPr lang="en-US" sz="1400" dirty="0" err="1"/>
              <a:t>logističke</a:t>
            </a:r>
            <a:r>
              <a:rPr lang="en-US" sz="1400" dirty="0"/>
              <a:t> </a:t>
            </a:r>
            <a:r>
              <a:rPr lang="en-US" sz="1400" dirty="0" err="1"/>
              <a:t>projekte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evropskom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međunarodnom</a:t>
            </a:r>
            <a:r>
              <a:rPr lang="en-US" sz="1400" dirty="0"/>
              <a:t> </a:t>
            </a:r>
            <a:r>
              <a:rPr lang="en-US" sz="1400" dirty="0" err="1"/>
              <a:t>tržištu</a:t>
            </a:r>
            <a:r>
              <a:rPr lang="en-US" sz="1400" dirty="0"/>
              <a:t>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97764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7E25089-A4AB-FDAF-53A5-4964FDD71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36527"/>
            <a:ext cx="7732064" cy="750714"/>
          </a:xfrm>
        </p:spPr>
        <p:txBody>
          <a:bodyPr/>
          <a:lstStyle/>
          <a:p>
            <a:pPr algn="ctr"/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sr-Latn-RS" dirty="0"/>
              <a:t> 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F3DE82-3780-DDE9-A4FE-47CFB590C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483" y="1381188"/>
            <a:ext cx="4407982" cy="2621878"/>
          </a:xfrm>
        </p:spPr>
        <p:txBody>
          <a:bodyPr>
            <a:normAutofit/>
          </a:bodyPr>
          <a:lstStyle/>
          <a:p>
            <a:r>
              <a:rPr lang="en-US" b="1" dirty="0" err="1"/>
              <a:t>Operativna</a:t>
            </a:r>
            <a:r>
              <a:rPr lang="en-US" b="1" dirty="0"/>
              <a:t> </a:t>
            </a:r>
            <a:r>
              <a:rPr lang="en-US" b="1" dirty="0" err="1"/>
              <a:t>kancelarija</a:t>
            </a:r>
            <a:r>
              <a:rPr lang="en-US" b="1" dirty="0"/>
              <a:t>:</a:t>
            </a:r>
            <a:endParaRPr lang="sr-Latn-RS" b="1" dirty="0"/>
          </a:p>
          <a:p>
            <a:endParaRPr lang="sr-Latn-RS" b="1" dirty="0"/>
          </a:p>
          <a:p>
            <a:r>
              <a:rPr lang="en-US" dirty="0" err="1"/>
              <a:t>Balkanska</a:t>
            </a:r>
            <a:r>
              <a:rPr lang="en-US" dirty="0"/>
              <a:t> 35-39</a:t>
            </a:r>
            <a:endParaRPr lang="sr-Latn-RS" dirty="0"/>
          </a:p>
          <a:p>
            <a:r>
              <a:rPr lang="en-US" dirty="0"/>
              <a:t>11000 </a:t>
            </a:r>
            <a:r>
              <a:rPr lang="en-US" dirty="0" err="1"/>
              <a:t>Belgrad</a:t>
            </a:r>
            <a:r>
              <a:rPr lang="en-US" dirty="0"/>
              <a:t>, </a:t>
            </a:r>
            <a:r>
              <a:rPr lang="en-US" dirty="0" err="1"/>
              <a:t>Serbien</a:t>
            </a:r>
            <a:endParaRPr lang="en-US" dirty="0"/>
          </a:p>
          <a:p>
            <a:r>
              <a:rPr lang="en-US" dirty="0"/>
              <a:t>E-mail: info@bacco-logistics.com</a:t>
            </a:r>
          </a:p>
          <a:p>
            <a:r>
              <a:rPr lang="sr-Latn-RS" dirty="0"/>
              <a:t>Telefon</a:t>
            </a:r>
            <a:r>
              <a:rPr lang="en-US" dirty="0"/>
              <a:t>: +381112646292</a:t>
            </a:r>
            <a:endParaRPr lang="sr-Latn-RS" dirty="0"/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369885A-C59C-3A72-8446-3CC4B96A436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43484" y="1381188"/>
            <a:ext cx="4657924" cy="2621878"/>
          </a:xfrm>
        </p:spPr>
        <p:txBody>
          <a:bodyPr>
            <a:normAutofit/>
          </a:bodyPr>
          <a:lstStyle/>
          <a:p>
            <a:r>
              <a:rPr lang="en-US" b="1" dirty="0" err="1"/>
              <a:t>Sedište</a:t>
            </a:r>
            <a:r>
              <a:rPr lang="en-US" b="1" dirty="0"/>
              <a:t>:</a:t>
            </a:r>
            <a:endParaRPr lang="sr-Latn-RS" b="1" dirty="0"/>
          </a:p>
          <a:p>
            <a:endParaRPr lang="sr-Latn-RS" dirty="0"/>
          </a:p>
          <a:p>
            <a:r>
              <a:rPr lang="en-US" dirty="0" err="1"/>
              <a:t>Luftfrachtzentrum</a:t>
            </a:r>
            <a:r>
              <a:rPr lang="en-US" dirty="0"/>
              <a:t>, </a:t>
            </a:r>
            <a:r>
              <a:rPr lang="en-US" dirty="0" err="1"/>
              <a:t>Gebäude</a:t>
            </a:r>
            <a:r>
              <a:rPr lang="en-US" dirty="0"/>
              <a:t> 60512</a:t>
            </a:r>
            <a:br>
              <a:rPr lang="en-US" dirty="0"/>
            </a:br>
            <a:r>
              <a:rPr lang="en-US" dirty="0"/>
              <a:t>70629 Stuttgart, Deutschland</a:t>
            </a:r>
          </a:p>
          <a:p>
            <a:endParaRPr lang="sr-Latn-RS" i="1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01B24E-05AC-8967-318B-F07DFFB1AA5F}"/>
              </a:ext>
            </a:extLst>
          </p:cNvPr>
          <p:cNvSpPr txBox="1"/>
          <p:nvPr/>
        </p:nvSpPr>
        <p:spPr>
          <a:xfrm>
            <a:off x="2522338" y="4379674"/>
            <a:ext cx="7169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Website: </a:t>
            </a:r>
            <a:r>
              <a:rPr lang="en-US" dirty="0">
                <a:solidFill>
                  <a:srgbClr val="0563C1"/>
                </a:solidFill>
                <a:hlinkClick r:id="rId2"/>
              </a:rPr>
              <a:t>www.bacco-logistics.com</a:t>
            </a:r>
            <a:endParaRPr lang="sr-Latn-RS" dirty="0">
              <a:solidFill>
                <a:srgbClr val="0563C1"/>
              </a:solidFill>
            </a:endParaRPr>
          </a:p>
          <a:p>
            <a:r>
              <a:rPr lang="en-US" dirty="0"/>
              <a:t>LinkedIn: </a:t>
            </a:r>
            <a:r>
              <a:rPr lang="en-US" dirty="0">
                <a:hlinkClick r:id="rId3"/>
              </a:rPr>
              <a:t>www.linkedin.com/in/bacco-logistics-308</a:t>
            </a:r>
            <a:r>
              <a:rPr lang="sr-Cyrl-RS" dirty="0">
                <a:hlinkClick r:id="rId3"/>
              </a:rPr>
              <a:t>а</a:t>
            </a:r>
            <a:r>
              <a:rPr lang="en-US" dirty="0">
                <a:hlinkClick r:id="rId3"/>
              </a:rPr>
              <a:t>17417</a:t>
            </a:r>
            <a:endParaRPr lang="en-US" dirty="0"/>
          </a:p>
          <a:p>
            <a:r>
              <a:rPr lang="sr-Latn-RS" dirty="0"/>
              <a:t>Facebook: </a:t>
            </a:r>
            <a:r>
              <a:rPr lang="en-US" dirty="0">
                <a:hlinkClick r:id="rId4"/>
              </a:rPr>
              <a:t>https://www.facebook.com/profile.php?id=61591188500216</a:t>
            </a:r>
            <a:r>
              <a:rPr lang="sr-Latn-RS" dirty="0"/>
              <a:t> 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5D18C2-34E9-E491-2F2D-7EBA5EAF3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18" y="4003067"/>
            <a:ext cx="1851820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13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658" y="2202426"/>
            <a:ext cx="6096000" cy="1455174"/>
          </a:xfrm>
        </p:spPr>
        <p:txBody>
          <a:bodyPr/>
          <a:lstStyle/>
          <a:p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Povezujemo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tržišta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Isporučujemo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rešenja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7827" y="3657600"/>
            <a:ext cx="5771535" cy="358495"/>
          </a:xfrm>
        </p:spPr>
        <p:txBody>
          <a:bodyPr/>
          <a:lstStyle/>
          <a:p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Drumski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transport • Avio transport •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Brodski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transport</a:t>
            </a:r>
            <a:endParaRPr lang="en-US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25CEF5-8471-9AB0-310A-C5AD62B75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37" y="1681037"/>
            <a:ext cx="6012021" cy="332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214" y="1391151"/>
            <a:ext cx="3486356" cy="1335220"/>
          </a:xfrm>
        </p:spPr>
        <p:txBody>
          <a:bodyPr anchor="b">
            <a:normAutofit/>
          </a:bodyPr>
          <a:lstStyle/>
          <a:p>
            <a:pPr algn="ctr"/>
            <a:r>
              <a:rPr lang="sr-Latn-RS" dirty="0"/>
              <a:t>Hvala!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7BB04B7-47A4-741B-59E0-F0E6F2126E8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txBody>
          <a:bodyPr anchor="ctr">
            <a:normAutofit/>
          </a:bodyPr>
          <a:lstStyle/>
          <a:p>
            <a:r>
              <a:rPr lang="sr-Latn-RS" b="1" i="1" dirty="0">
                <a:latin typeface="Aptos" panose="020B0004020202020204" pitchFamily="34" charset="0"/>
              </a:rPr>
              <a:t>IGOR CVETKOVIC</a:t>
            </a:r>
            <a:endParaRPr lang="en-US" b="1" i="1" dirty="0">
              <a:latin typeface="Aptos" panose="020B0004020202020204" pitchFamily="34" charset="0"/>
            </a:endParaRPr>
          </a:p>
          <a:p>
            <a:r>
              <a:rPr lang="en-US" dirty="0"/>
              <a:t>+381112646292</a:t>
            </a:r>
            <a:endParaRPr lang="sr-Latn-RS" dirty="0"/>
          </a:p>
          <a:p>
            <a:r>
              <a:rPr lang="en-US" sz="1400" u="sng" dirty="0">
                <a:hlinkClick r:id="rId3" tooltip="mailto:i.cvetkovic@bacco-logistics.com"/>
              </a:rPr>
              <a:t>i.cvetkovic@bacco-logistics.com</a:t>
            </a:r>
            <a:endParaRPr lang="sr-Latn-RS" sz="1400" u="sng" dirty="0"/>
          </a:p>
          <a:p>
            <a:r>
              <a:rPr lang="en-US" u="sng" dirty="0">
                <a:hlinkClick r:id="rId4" tooltip="http://www.bacco-logistics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www.bacco-logistics.com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AF9245-0F87-472F-ED0F-D0B7064E2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8986" y="2726371"/>
            <a:ext cx="5943600" cy="33432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336</TotalTime>
  <Words>555</Words>
  <Application>Microsoft Office PowerPoint</Application>
  <PresentationFormat>Widescreen</PresentationFormat>
  <Paragraphs>120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Tenorite</vt:lpstr>
      <vt:lpstr>Wingdings</vt:lpstr>
      <vt:lpstr>Custom</vt:lpstr>
      <vt:lpstr> Vaš pouzdani logistički partner!</vt:lpstr>
      <vt:lpstr>Agenda</vt:lpstr>
      <vt:lpstr>Predstavljanje kompanije</vt:lpstr>
      <vt:lpstr>Logistička rešenja i usluge</vt:lpstr>
      <vt:lpstr>Tržišna pokrivenost</vt:lpstr>
      <vt:lpstr>Operativna efikasnost i pouzdanost</vt:lpstr>
      <vt:lpstr>Prednosti za poslovne partnere</vt:lpstr>
      <vt:lpstr>Mogućnosti saradnje</vt:lpstr>
      <vt:lpstr>Kontakt informacije </vt:lpstr>
      <vt:lpstr>Povezujemo tržišta. Isporučujemo rešenja.</vt:lpstr>
      <vt:lpstr>Hvala!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Jelenu Švabić</dc:creator>
  <cp:lastModifiedBy>Darija Mitrović</cp:lastModifiedBy>
  <cp:revision>30</cp:revision>
  <dcterms:created xsi:type="dcterms:W3CDTF">2026-06-16T07:27:03Z</dcterms:created>
  <dcterms:modified xsi:type="dcterms:W3CDTF">2026-07-08T09:30:48Z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